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CHUVA CAI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CHUVA CAI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chuva cai — </a:t>
            </a:r>
          </a:p>
          <a:p>
            <a:r>
              <a:rPr lang="pt-BR" dirty="0"/>
              <a:t>“</a:t>
            </a:r>
            <a:r>
              <a:rPr lang="pt-BR" dirty="0" err="1"/>
              <a:t>Ping</a:t>
            </a:r>
            <a:r>
              <a:rPr lang="pt-BR" dirty="0"/>
              <a:t>, </a:t>
            </a:r>
            <a:r>
              <a:rPr lang="pt-BR" dirty="0" err="1"/>
              <a:t>ping</a:t>
            </a:r>
            <a:r>
              <a:rPr lang="pt-BR" dirty="0"/>
              <a:t>, </a:t>
            </a:r>
            <a:r>
              <a:rPr lang="pt-BR" dirty="0" err="1"/>
              <a:t>ping</a:t>
            </a:r>
            <a:r>
              <a:rPr lang="pt-BR" dirty="0"/>
              <a:t>, </a:t>
            </a:r>
            <a:r>
              <a:rPr lang="pt-BR" dirty="0" err="1"/>
              <a:t>pam</a:t>
            </a:r>
            <a:r>
              <a:rPr lang="pt-BR" dirty="0"/>
              <a:t>, </a:t>
            </a:r>
          </a:p>
          <a:p>
            <a:r>
              <a:rPr lang="pt-BR" dirty="0" err="1"/>
              <a:t>Ping</a:t>
            </a:r>
            <a:r>
              <a:rPr lang="pt-BR" dirty="0"/>
              <a:t>, </a:t>
            </a:r>
            <a:r>
              <a:rPr lang="pt-BR" dirty="0" err="1"/>
              <a:t>ping</a:t>
            </a:r>
            <a:r>
              <a:rPr lang="pt-BR" dirty="0"/>
              <a:t>, </a:t>
            </a:r>
            <a:r>
              <a:rPr lang="pt-BR" dirty="0" err="1"/>
              <a:t>pam</a:t>
            </a:r>
            <a:r>
              <a:rPr lang="pt-BR" dirty="0"/>
              <a:t>, </a:t>
            </a:r>
          </a:p>
          <a:p>
            <a:r>
              <a:rPr lang="pt-BR" dirty="0" err="1"/>
              <a:t>ping</a:t>
            </a:r>
            <a:r>
              <a:rPr lang="pt-BR" dirty="0"/>
              <a:t>, </a:t>
            </a:r>
            <a:r>
              <a:rPr lang="pt-BR" dirty="0" err="1"/>
              <a:t>ping</a:t>
            </a:r>
            <a:r>
              <a:rPr lang="pt-BR" dirty="0"/>
              <a:t>, </a:t>
            </a:r>
            <a:r>
              <a:rPr lang="pt-BR" dirty="0" err="1"/>
              <a:t>pam</a:t>
            </a:r>
            <a:r>
              <a:rPr lang="pt-BR" dirty="0"/>
              <a:t>!” </a:t>
            </a:r>
          </a:p>
        </p:txBody>
      </p:sp>
    </p:spTree>
    <p:extLst>
      <p:ext uri="{BB962C8B-B14F-4D97-AF65-F5344CB8AC3E}">
        <p14:creationId xmlns:p14="http://schemas.microsoft.com/office/powerpoint/2010/main" val="296179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CHUVA CAI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00EC2FC-F3DD-421D-A109-E3DC860A08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chuva cai — </a:t>
            </a:r>
          </a:p>
          <a:p>
            <a:r>
              <a:rPr lang="pt-BR" dirty="0"/>
              <a:t>“</a:t>
            </a:r>
            <a:r>
              <a:rPr lang="pt-BR" dirty="0" err="1"/>
              <a:t>Ping</a:t>
            </a:r>
            <a:r>
              <a:rPr lang="pt-BR" dirty="0"/>
              <a:t>, </a:t>
            </a:r>
            <a:r>
              <a:rPr lang="pt-BR" dirty="0" err="1"/>
              <a:t>ping</a:t>
            </a:r>
            <a:r>
              <a:rPr lang="pt-BR" dirty="0"/>
              <a:t>, </a:t>
            </a:r>
            <a:r>
              <a:rPr lang="pt-BR" dirty="0" err="1"/>
              <a:t>ping</a:t>
            </a:r>
            <a:r>
              <a:rPr lang="pt-BR" dirty="0"/>
              <a:t>, </a:t>
            </a:r>
            <a:r>
              <a:rPr lang="pt-BR" dirty="0" err="1"/>
              <a:t>pam</a:t>
            </a:r>
            <a:r>
              <a:rPr lang="pt-BR" dirty="0"/>
              <a:t>!” — </a:t>
            </a:r>
          </a:p>
          <a:p>
            <a:r>
              <a:rPr lang="pt-BR" dirty="0"/>
              <a:t>Deus nos mostra amor!</a:t>
            </a:r>
          </a:p>
        </p:txBody>
      </p:sp>
    </p:spTree>
    <p:extLst>
      <p:ext uri="{BB962C8B-B14F-4D97-AF65-F5344CB8AC3E}">
        <p14:creationId xmlns:p14="http://schemas.microsoft.com/office/powerpoint/2010/main" val="700790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</TotalTime>
  <Words>56</Words>
  <Application>Microsoft Office PowerPoint</Application>
  <PresentationFormat>Apresentação na tela (16:9)</PresentationFormat>
  <Paragraphs>13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CHUVA CAI</vt:lpstr>
      <vt:lpstr>A CHUVA CAI</vt:lpstr>
      <vt:lpstr>A CHUVA CAI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21</cp:revision>
  <dcterms:created xsi:type="dcterms:W3CDTF">2019-03-12T19:19:25Z</dcterms:created>
  <dcterms:modified xsi:type="dcterms:W3CDTF">2019-06-12T23:14:24Z</dcterms:modified>
</cp:coreProperties>
</file>